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89"/>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345" r:id="rId98"/>
    <p:sldId id="1424" r:id="rId99"/>
    <p:sldId id="987" r:id="rId100"/>
    <p:sldId id="988" r:id="rId101"/>
    <p:sldId id="977" r:id="rId102"/>
    <p:sldId id="979" r:id="rId103"/>
    <p:sldId id="990" r:id="rId104"/>
    <p:sldId id="989" r:id="rId105"/>
    <p:sldId id="991" r:id="rId106"/>
    <p:sldId id="992" r:id="rId107"/>
    <p:sldId id="993" r:id="rId108"/>
    <p:sldId id="994" r:id="rId109"/>
    <p:sldId id="995" r:id="rId110"/>
    <p:sldId id="996" r:id="rId111"/>
    <p:sldId id="998" r:id="rId112"/>
    <p:sldId id="1016" r:id="rId113"/>
    <p:sldId id="1017" r:id="rId114"/>
    <p:sldId id="1018" r:id="rId115"/>
    <p:sldId id="1019" r:id="rId116"/>
    <p:sldId id="1020" r:id="rId117"/>
    <p:sldId id="1407" r:id="rId118"/>
    <p:sldId id="1021" r:id="rId119"/>
    <p:sldId id="1023" r:id="rId120"/>
    <p:sldId id="1025" r:id="rId121"/>
    <p:sldId id="1026" r:id="rId122"/>
    <p:sldId id="1027" r:id="rId123"/>
    <p:sldId id="1028" r:id="rId124"/>
    <p:sldId id="1029" r:id="rId125"/>
    <p:sldId id="1030" r:id="rId126"/>
    <p:sldId id="1031" r:id="rId127"/>
    <p:sldId id="1032" r:id="rId128"/>
    <p:sldId id="1034" r:id="rId129"/>
    <p:sldId id="1033" r:id="rId130"/>
    <p:sldId id="1036" r:id="rId131"/>
    <p:sldId id="1037" r:id="rId132"/>
    <p:sldId id="1039" r:id="rId133"/>
    <p:sldId id="1041" r:id="rId134"/>
    <p:sldId id="1042" r:id="rId135"/>
    <p:sldId id="1043" r:id="rId136"/>
    <p:sldId id="1425" r:id="rId137"/>
    <p:sldId id="1348" r:id="rId138"/>
    <p:sldId id="1044" r:id="rId139"/>
    <p:sldId id="1045" r:id="rId140"/>
    <p:sldId id="1426" r:id="rId141"/>
    <p:sldId id="1427" r:id="rId142"/>
    <p:sldId id="1046" r:id="rId143"/>
    <p:sldId id="1047" r:id="rId144"/>
    <p:sldId id="1048" r:id="rId145"/>
    <p:sldId id="1049" r:id="rId146"/>
    <p:sldId id="1051" r:id="rId147"/>
    <p:sldId id="1052" r:id="rId148"/>
    <p:sldId id="1053" r:id="rId149"/>
    <p:sldId id="1054" r:id="rId150"/>
    <p:sldId id="1001" r:id="rId151"/>
    <p:sldId id="1055" r:id="rId152"/>
    <p:sldId id="1056" r:id="rId153"/>
    <p:sldId id="1057" r:id="rId154"/>
    <p:sldId id="1432" r:id="rId155"/>
    <p:sldId id="1409" r:id="rId156"/>
    <p:sldId id="1410" r:id="rId157"/>
    <p:sldId id="1411" r:id="rId158"/>
    <p:sldId id="1412" r:id="rId159"/>
    <p:sldId id="1408" r:id="rId160"/>
    <p:sldId id="1058" r:id="rId161"/>
    <p:sldId id="1059" r:id="rId162"/>
    <p:sldId id="1413" r:id="rId163"/>
    <p:sldId id="1414" r:id="rId164"/>
    <p:sldId id="1352" r:id="rId165"/>
    <p:sldId id="1415" r:id="rId166"/>
    <p:sldId id="1416" r:id="rId167"/>
    <p:sldId id="1433" r:id="rId168"/>
    <p:sldId id="1060" r:id="rId169"/>
    <p:sldId id="1347" r:id="rId170"/>
    <p:sldId id="1061" r:id="rId171"/>
    <p:sldId id="1063" r:id="rId172"/>
    <p:sldId id="1064" r:id="rId173"/>
    <p:sldId id="1066" r:id="rId174"/>
    <p:sldId id="1067" r:id="rId175"/>
    <p:sldId id="1068" r:id="rId176"/>
    <p:sldId id="1069" r:id="rId177"/>
    <p:sldId id="1070" r:id="rId178"/>
    <p:sldId id="1071" r:id="rId179"/>
    <p:sldId id="1072" r:id="rId180"/>
    <p:sldId id="1073" r:id="rId181"/>
    <p:sldId id="1074" r:id="rId182"/>
    <p:sldId id="1076" r:id="rId183"/>
    <p:sldId id="1077" r:id="rId184"/>
    <p:sldId id="1078" r:id="rId185"/>
    <p:sldId id="1079" r:id="rId186"/>
    <p:sldId id="1080" r:id="rId187"/>
    <p:sldId id="1081" r:id="rId188"/>
    <p:sldId id="1082" r:id="rId189"/>
    <p:sldId id="1083" r:id="rId190"/>
    <p:sldId id="1084" r:id="rId191"/>
    <p:sldId id="1085" r:id="rId192"/>
    <p:sldId id="1086" r:id="rId193"/>
    <p:sldId id="1089" r:id="rId194"/>
    <p:sldId id="1090" r:id="rId195"/>
    <p:sldId id="1091" r:id="rId196"/>
    <p:sldId id="1092" r:id="rId197"/>
    <p:sldId id="1093" r:id="rId198"/>
    <p:sldId id="1095" r:id="rId199"/>
    <p:sldId id="1096" r:id="rId200"/>
    <p:sldId id="1097" r:id="rId201"/>
    <p:sldId id="1428" r:id="rId202"/>
    <p:sldId id="1098" r:id="rId203"/>
    <p:sldId id="1099" r:id="rId204"/>
    <p:sldId id="1418" r:id="rId205"/>
    <p:sldId id="1102" r:id="rId206"/>
    <p:sldId id="1103" r:id="rId207"/>
    <p:sldId id="1104" r:id="rId208"/>
    <p:sldId id="1105" r:id="rId209"/>
    <p:sldId id="1419" r:id="rId210"/>
    <p:sldId id="1106" r:id="rId211"/>
    <p:sldId id="1107" r:id="rId212"/>
    <p:sldId id="1108" r:id="rId213"/>
    <p:sldId id="1109" r:id="rId214"/>
    <p:sldId id="1110" r:id="rId215"/>
    <p:sldId id="1111" r:id="rId216"/>
    <p:sldId id="1354" r:id="rId217"/>
    <p:sldId id="1429" r:id="rId218"/>
    <p:sldId id="1430" r:id="rId219"/>
    <p:sldId id="1113" r:id="rId220"/>
    <p:sldId id="1114" r:id="rId221"/>
    <p:sldId id="1115" r:id="rId222"/>
    <p:sldId id="1116" r:id="rId223"/>
    <p:sldId id="1117" r:id="rId224"/>
    <p:sldId id="1420" r:id="rId225"/>
    <p:sldId id="1119" r:id="rId226"/>
    <p:sldId id="1120" r:id="rId227"/>
    <p:sldId id="1124" r:id="rId228"/>
    <p:sldId id="1121" r:id="rId229"/>
    <p:sldId id="1122" r:id="rId230"/>
    <p:sldId id="1123" r:id="rId231"/>
    <p:sldId id="1006" r:id="rId232"/>
    <p:sldId id="1125" r:id="rId233"/>
    <p:sldId id="1126" r:id="rId234"/>
    <p:sldId id="1127" r:id="rId235"/>
    <p:sldId id="1128" r:id="rId236"/>
    <p:sldId id="1129" r:id="rId237"/>
    <p:sldId id="1130" r:id="rId238"/>
    <p:sldId id="1131" r:id="rId239"/>
    <p:sldId id="1132" r:id="rId240"/>
    <p:sldId id="1133" r:id="rId241"/>
    <p:sldId id="1134" r:id="rId242"/>
    <p:sldId id="1135" r:id="rId243"/>
    <p:sldId id="1297" r:id="rId244"/>
    <p:sldId id="1298" r:id="rId245"/>
    <p:sldId id="1301" r:id="rId246"/>
    <p:sldId id="1302" r:id="rId247"/>
    <p:sldId id="1303" r:id="rId248"/>
    <p:sldId id="1304" r:id="rId249"/>
    <p:sldId id="1305" r:id="rId250"/>
    <p:sldId id="1306" r:id="rId251"/>
    <p:sldId id="1307" r:id="rId252"/>
    <p:sldId id="1308" r:id="rId253"/>
    <p:sldId id="1359" r:id="rId254"/>
    <p:sldId id="1309" r:id="rId255"/>
    <p:sldId id="1310" r:id="rId256"/>
    <p:sldId id="1312" r:id="rId257"/>
    <p:sldId id="1313" r:id="rId258"/>
    <p:sldId id="1314" r:id="rId259"/>
    <p:sldId id="1360" r:id="rId260"/>
    <p:sldId id="1362" r:id="rId261"/>
    <p:sldId id="1363" r:id="rId262"/>
    <p:sldId id="1364" r:id="rId263"/>
    <p:sldId id="1361" r:id="rId264"/>
    <p:sldId id="1421" r:id="rId265"/>
    <p:sldId id="1315" r:id="rId266"/>
    <p:sldId id="1422" r:id="rId267"/>
    <p:sldId id="1365" r:id="rId268"/>
    <p:sldId id="1434" r:id="rId269"/>
    <p:sldId id="1316" r:id="rId270"/>
    <p:sldId id="1366" r:id="rId271"/>
    <p:sldId id="1435" r:id="rId272"/>
    <p:sldId id="1367" r:id="rId273"/>
    <p:sldId id="1436" r:id="rId274"/>
    <p:sldId id="1369" r:id="rId275"/>
    <p:sldId id="1437" r:id="rId276"/>
    <p:sldId id="1374" r:id="rId277"/>
    <p:sldId id="1375" r:id="rId278"/>
    <p:sldId id="1376" r:id="rId279"/>
    <p:sldId id="1377" r:id="rId280"/>
    <p:sldId id="1378" r:id="rId281"/>
    <p:sldId id="1379" r:id="rId282"/>
    <p:sldId id="1139" r:id="rId283"/>
    <p:sldId id="1140" r:id="rId284"/>
    <p:sldId id="1317" r:id="rId285"/>
    <p:sldId id="1141" r:id="rId286"/>
    <p:sldId id="1318" r:id="rId287"/>
    <p:sldId id="1320" r:id="rId288"/>
    <p:sldId id="1319" r:id="rId289"/>
    <p:sldId id="1438" r:id="rId290"/>
    <p:sldId id="1439" r:id="rId291"/>
    <p:sldId id="1321" r:id="rId292"/>
    <p:sldId id="1322" r:id="rId293"/>
    <p:sldId id="1323" r:id="rId294"/>
    <p:sldId id="1299" r:id="rId295"/>
    <p:sldId id="1143" r:id="rId296"/>
    <p:sldId id="1144" r:id="rId297"/>
    <p:sldId id="1145" r:id="rId298"/>
    <p:sldId id="1146" r:id="rId299"/>
    <p:sldId id="1147" r:id="rId300"/>
    <p:sldId id="1148" r:id="rId301"/>
    <p:sldId id="1149" r:id="rId302"/>
    <p:sldId id="1150" r:id="rId303"/>
    <p:sldId id="1151" r:id="rId304"/>
    <p:sldId id="1153" r:id="rId305"/>
    <p:sldId id="1154" r:id="rId306"/>
    <p:sldId id="1155" r:id="rId307"/>
    <p:sldId id="1156" r:id="rId308"/>
    <p:sldId id="1157" r:id="rId309"/>
    <p:sldId id="1158" r:id="rId310"/>
    <p:sldId id="1159" r:id="rId311"/>
    <p:sldId id="1160" r:id="rId312"/>
    <p:sldId id="1161" r:id="rId313"/>
    <p:sldId id="1162" r:id="rId314"/>
    <p:sldId id="1163" r:id="rId315"/>
    <p:sldId id="1164" r:id="rId316"/>
    <p:sldId id="1165" r:id="rId317"/>
    <p:sldId id="1167" r:id="rId318"/>
    <p:sldId id="1168" r:id="rId319"/>
    <p:sldId id="1169" r:id="rId320"/>
    <p:sldId id="1170" r:id="rId321"/>
    <p:sldId id="1171" r:id="rId322"/>
    <p:sldId id="1172" r:id="rId323"/>
    <p:sldId id="1173" r:id="rId324"/>
    <p:sldId id="1174" r:id="rId325"/>
    <p:sldId id="1008" r:id="rId326"/>
    <p:sldId id="1239" r:id="rId327"/>
    <p:sldId id="1240" r:id="rId328"/>
    <p:sldId id="1241" r:id="rId329"/>
    <p:sldId id="1242" r:id="rId330"/>
    <p:sldId id="1243" r:id="rId331"/>
    <p:sldId id="1244" r:id="rId332"/>
    <p:sldId id="1245" r:id="rId333"/>
    <p:sldId id="1246" r:id="rId334"/>
    <p:sldId id="1247" r:id="rId335"/>
    <p:sldId id="1248" r:id="rId336"/>
    <p:sldId id="1249" r:id="rId337"/>
    <p:sldId id="1384" r:id="rId338"/>
    <p:sldId id="1382" r:id="rId339"/>
    <p:sldId id="1383" r:id="rId340"/>
    <p:sldId id="1385" r:id="rId341"/>
    <p:sldId id="1386" r:id="rId342"/>
    <p:sldId id="1387" r:id="rId343"/>
    <p:sldId id="1388" r:id="rId344"/>
    <p:sldId id="1389" r:id="rId345"/>
    <p:sldId id="1390" r:id="rId346"/>
    <p:sldId id="1391" r:id="rId347"/>
    <p:sldId id="1392" r:id="rId348"/>
    <p:sldId id="1393" r:id="rId349"/>
    <p:sldId id="1250" r:id="rId350"/>
    <p:sldId id="1251" r:id="rId351"/>
    <p:sldId id="1252" r:id="rId352"/>
    <p:sldId id="1253" r:id="rId353"/>
    <p:sldId id="1255" r:id="rId354"/>
    <p:sldId id="1394" r:id="rId355"/>
    <p:sldId id="1259" r:id="rId356"/>
    <p:sldId id="1260" r:id="rId357"/>
    <p:sldId id="1261" r:id="rId358"/>
    <p:sldId id="1262" r:id="rId359"/>
    <p:sldId id="1263" r:id="rId360"/>
    <p:sldId id="1264" r:id="rId361"/>
    <p:sldId id="1265" r:id="rId362"/>
    <p:sldId id="1395" r:id="rId363"/>
    <p:sldId id="1266" r:id="rId364"/>
    <p:sldId id="1267" r:id="rId365"/>
    <p:sldId id="1396" r:id="rId366"/>
    <p:sldId id="1397" r:id="rId367"/>
    <p:sldId id="1399" r:id="rId368"/>
    <p:sldId id="1400" r:id="rId369"/>
    <p:sldId id="1398" r:id="rId370"/>
    <p:sldId id="1401" r:id="rId371"/>
    <p:sldId id="1268" r:id="rId372"/>
    <p:sldId id="1269" r:id="rId373"/>
    <p:sldId id="1271" r:id="rId374"/>
    <p:sldId id="1272" r:id="rId375"/>
    <p:sldId id="1273" r:id="rId376"/>
    <p:sldId id="1274" r:id="rId377"/>
    <p:sldId id="1275" r:id="rId378"/>
    <p:sldId id="1276" r:id="rId379"/>
    <p:sldId id="1277" r:id="rId380"/>
    <p:sldId id="1278" r:id="rId381"/>
    <p:sldId id="1279" r:id="rId382"/>
    <p:sldId id="1280" r:id="rId383"/>
    <p:sldId id="1283" r:id="rId384"/>
    <p:sldId id="1284" r:id="rId385"/>
    <p:sldId id="1286" r:id="rId386"/>
    <p:sldId id="1287" r:id="rId387"/>
    <p:sldId id="1288" r:id="rId388"/>
  </p:sldIdLst>
  <p:sldSz cx="9906000" cy="6858000" type="A4"/>
  <p:notesSz cx="9928225" cy="6797675"/>
  <p:embeddedFontLst>
    <p:embeddedFont>
      <p:font typeface="Bradley Hand ITC" panose="03070402050302030203" pitchFamily="66" charset="0"/>
      <p:regular r:id="rId390"/>
    </p:embeddedFont>
    <p:embeddedFont>
      <p:font typeface="Calibri" panose="020F0502020204030204" pitchFamily="34" charset="0"/>
      <p:regular r:id="rId391"/>
      <p:bold r:id="rId392"/>
      <p:italic r:id="rId393"/>
      <p:boldItalic r:id="rId394"/>
    </p:embeddedFont>
    <p:embeddedFont>
      <p:font typeface="Calibri Light" panose="020F0302020204030204" pitchFamily="34" charset="0"/>
      <p:regular r:id="rId395"/>
      <p:italic r:id="rId396"/>
    </p:embeddedFont>
    <p:embeddedFont>
      <p:font typeface="Cambria Math" panose="02040503050406030204" pitchFamily="18" charset="0"/>
      <p:regular r:id="rId397"/>
    </p:embeddedFont>
    <p:embeddedFont>
      <p:font typeface="Candara" panose="020E0502030303020204" pitchFamily="34" charset="0"/>
      <p:regular r:id="rId398"/>
      <p:bold r:id="rId399"/>
      <p:italic r:id="rId400"/>
      <p:boldItalic r:id="rId401"/>
    </p:embeddedFont>
    <p:embeddedFont>
      <p:font typeface="Consolas" panose="020B0609020204030204" pitchFamily="49" charset="0"/>
      <p:regular r:id="rId402"/>
      <p:bold r:id="rId403"/>
      <p:italic r:id="rId404"/>
      <p:boldItalic r:id="rId405"/>
    </p:embeddedFont>
    <p:embeddedFont>
      <p:font typeface="LG스마트체2.0 Regular" panose="020B0600000101010101" pitchFamily="50" charset="-127"/>
      <p:regular r:id="rId406"/>
    </p:embeddedFont>
    <p:embeddedFont>
      <p:font typeface="고도 B" panose="02000503000000020004" pitchFamily="2" charset="-127"/>
      <p:regular r:id="rId407"/>
    </p:embeddedFont>
    <p:embeddedFont>
      <p:font typeface="고도 M" panose="02000503000000020004" pitchFamily="2" charset="-127"/>
      <p:regular r:id="rId408"/>
    </p:embeddedFont>
    <p:embeddedFont>
      <p:font typeface="나눔스퀘어 ExtraBold" panose="020B0600000101010101" pitchFamily="50" charset="-127"/>
      <p:bold r:id="rId409"/>
    </p:embeddedFont>
    <p:embeddedFont>
      <p:font typeface="맑은 고딕" panose="020B0503020000020004" pitchFamily="50" charset="-127"/>
      <p:regular r:id="rId410"/>
      <p:bold r:id="rId411"/>
    </p:embeddedFont>
    <p:embeddedFont>
      <p:font typeface="맑은 고딕" panose="020B0503020000020004" pitchFamily="50" charset="-127"/>
      <p:regular r:id="rId410"/>
      <p:bold r:id="rId4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65" d="100"/>
          <a:sy n="165" d="100"/>
        </p:scale>
        <p:origin x="1808" y="96"/>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3.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viewProps" Target="viewProps.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0.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1.fntdata"/><Relationship Id="rId404" Type="http://schemas.openxmlformats.org/officeDocument/2006/relationships/font" Target="fonts/font15.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tableStyles" Target="tableStyle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7.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3.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5.fntdata"/><Relationship Id="rId408" Type="http://schemas.openxmlformats.org/officeDocument/2006/relationships/font" Target="fonts/font19.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6.fntdata"/><Relationship Id="rId409" Type="http://schemas.openxmlformats.org/officeDocument/2006/relationships/font" Target="fonts/font20.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2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7.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22.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8.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2.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presProps" Target="presProp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9.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4.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2.fntdata"/><Relationship Id="rId405" Type="http://schemas.openxmlformats.org/officeDocument/2006/relationships/font" Target="fonts/font16.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4.fntdata"/><Relationship Id="rId407" Type="http://schemas.openxmlformats.org/officeDocument/2006/relationships/font" Target="fonts/font18.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5/13/2022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40975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306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46334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5/13/2022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0.png"/></Relationships>
</file>

<file path=ppt/slides/_rels/slide141.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20.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2.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0.png"/><Relationship Id="rId4" Type="http://schemas.openxmlformats.org/officeDocument/2006/relationships/image" Target="../media/image129.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6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16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69.xml.rels><?xml version="1.0" encoding="UTF-8" standalone="yes"?>
<Relationships xmlns="http://schemas.openxmlformats.org/package/2006/relationships"><Relationship Id="rId3" Type="http://schemas.openxmlformats.org/officeDocument/2006/relationships/image" Target="../media/image2480.png"/><Relationship Id="rId7" Type="http://schemas.openxmlformats.org/officeDocument/2006/relationships/image" Target="../media/image252.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0.png"/><Relationship Id="rId4" Type="http://schemas.openxmlformats.org/officeDocument/2006/relationships/image" Target="../media/image24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3.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4.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5.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5.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6.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7.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7.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78.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78.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79.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0.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1.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1.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s>
</file>

<file path=ppt/slides/_rels/slide18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3.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3.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184.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87.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199.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199.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1.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2.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3.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3.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4.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4.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6.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07.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3.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37.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38.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2.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2.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298.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5.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299.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4.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1.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28.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29.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27.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1.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2.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3.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0.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4.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5.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2.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6.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37.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38.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5.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39.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6.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37.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1.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2.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39.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3.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4.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1.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6.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3.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47.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4.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48.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5.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49.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6.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1.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2.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1.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6.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2.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5.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77.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79.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2.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10.png"/></Relationships>
</file>

<file path=ppt/slides/_rels/slide98.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40.png"/></Relationships>
</file>

<file path=ppt/slides/_rels/slide9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4953000" y="800708"/>
            <a:ext cx="579005" cy="369332"/>
          </a:xfrm>
          <a:prstGeom prst="rect">
            <a:avLst/>
          </a:prstGeom>
          <a:noFill/>
        </p:spPr>
        <p:txBody>
          <a:bodyPr wrap="none" rtlCol="0">
            <a:spAutoFit/>
          </a:bodyPr>
          <a:lstStyle/>
          <a:p>
            <a:r>
              <a:rPr lang="en-US" altLang="ko-KR"/>
              <a:t>SGD</a:t>
            </a:r>
            <a:endParaRPr lang="ko-KR" altLang="en-US"/>
          </a:p>
        </p:txBody>
      </p:sp>
    </p:spTree>
    <p:extLst>
      <p:ext uri="{BB962C8B-B14F-4D97-AF65-F5344CB8AC3E}">
        <p14:creationId xmlns:p14="http://schemas.microsoft.com/office/powerpoint/2010/main" val="1591992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06" y="3709558"/>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89702" y="4614843"/>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4" y="4802607"/>
            <a:ext cx="161020" cy="59358"/>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8809"/>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1146468" cy="442750"/>
          </a:xfrm>
          <a:prstGeom prst="rect">
            <a:avLst/>
          </a:prstGeom>
          <a:noFill/>
        </p:spPr>
        <p:txBody>
          <a:bodyPr wrap="none" rtlCol="0">
            <a:spAutoFit/>
          </a:bodyPr>
          <a:lstStyle/>
          <a:p>
            <a:pPr algn="l"/>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12"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275" y="2816932"/>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715260" cy="369332"/>
          </a:xfrm>
          <a:prstGeom prst="rect">
            <a:avLst/>
          </a:prstGeom>
          <a:noFill/>
        </p:spPr>
        <p:txBody>
          <a:bodyPr wrap="none" rtlCol="0">
            <a:spAutoFit/>
          </a:bodyPr>
          <a:lstStyle/>
          <a:p>
            <a:r>
              <a:rPr lang="en-US" altLang="ko-KR"/>
              <a:t>y=|x|</a:t>
            </a:r>
            <a:endParaRPr lang="ko-KR" altLang="en-US"/>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6039" y="1592797"/>
            <a:ext cx="1090937" cy="926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766293" y="1638746"/>
            <a:ext cx="879746" cy="8901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3141630" y="201689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2433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2.93</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243341" cy="553998"/>
              </a:xfrm>
              <a:prstGeom prst="rect">
                <a:avLst/>
              </a:prstGeom>
              <a:blipFill>
                <a:blip r:embed="rId8"/>
                <a:stretch>
                  <a:fillRect l="-287" t="-12088" r="-144"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23341" y="4742415"/>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23341" y="4742415"/>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0</m:t>
                      </m:r>
                      <m:r>
                        <a:rPr lang="en-US" altLang="ko-KR">
                          <a:latin typeface="Cambria Math" panose="02040503050406030204" pitchFamily="18" charset="0"/>
                        </a:rPr>
                        <m:t>.</m:t>
                      </m:r>
                      <m:r>
                        <a:rPr lang="en-US" altLang="ko-KR">
                          <a:latin typeface="Cambria Math" panose="02040503050406030204" pitchFamily="18" charset="0"/>
                        </a:rPr>
                        <m:t>01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2.93</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462344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658758"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658758"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35932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w</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2.95</a:t>
                </a:r>
                <a:r>
                  <a:rPr lang="ko-KR" altLang="en-US">
                    <a:latin typeface="Consolas" panose="020B0609020204030204" pitchFamily="49" charset="0"/>
                  </a:rPr>
                  <a:t>         </a:t>
                </a:r>
                <a:r>
                  <a:rPr lang="en-US" altLang="ko-KR">
                    <a:latin typeface="Consolas" panose="020B0609020204030204" pitchFamily="49" charset="0"/>
                  </a:rPr>
                  <a:t>-0.08 + 0.03</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3593291" cy="553998"/>
              </a:xfrm>
              <a:prstGeom prst="rect">
                <a:avLst/>
              </a:prstGeom>
              <a:blipFill>
                <a:blip r:embed="rId8"/>
                <a:stretch>
                  <a:fillRect l="-339"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493060" y="5051384"/>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493060" y="5051384"/>
                <a:ext cx="3030381" cy="553998"/>
              </a:xfrm>
              <a:prstGeom prst="rect">
                <a:avLst/>
              </a:prstGeom>
              <a:blipFill>
                <a:blip r:embed="rId4"/>
                <a:stretch>
                  <a:fillRect l="-402"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화살표: 오른쪽 33">
            <a:extLst>
              <a:ext uri="{FF2B5EF4-FFF2-40B4-BE49-F238E27FC236}">
                <a16:creationId xmlns:a16="http://schemas.microsoft.com/office/drawing/2014/main" id="{BEE00E70-BC72-4F38-A155-4F159C88AFA2}"/>
              </a:ext>
            </a:extLst>
          </p:cNvPr>
          <p:cNvSpPr/>
          <p:nvPr/>
        </p:nvSpPr>
        <p:spPr>
          <a:xfrm>
            <a:off x="1038889" y="5550684"/>
            <a:ext cx="84326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103835" y="2511246"/>
            <a:ext cx="227479" cy="227479"/>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730264" y="1759155"/>
            <a:ext cx="991895" cy="261322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93060" y="5627653"/>
                <a:ext cx="43026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ko-KR" altLang="en-US" i="1">
                          <a:latin typeface="Cambria Math" panose="02040503050406030204" pitchFamily="18" charset="0"/>
                        </a:rPr>
                        <m:t>𝛼</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+0.01∗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r>
                        <a:rPr lang="en-US" altLang="ko-KR">
                          <a:latin typeface="Cambria Math" panose="02040503050406030204" pitchFamily="18" charset="0"/>
                        </a:rPr>
                        <m:t>(</m:t>
                      </m:r>
                      <m:r>
                        <m:rPr>
                          <m:sty m:val="p"/>
                        </m:rPr>
                        <a:rPr lang="en-US" altLang="ko-KR">
                          <a:latin typeface="Cambria Math" panose="02040503050406030204" pitchFamily="18" charset="0"/>
                        </a:rPr>
                        <m:t>w</m:t>
                      </m:r>
                      <m:r>
                        <a:rPr lang="en-US" altLang="ko-KR">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2.99</a:t>
                </a:r>
                <a:r>
                  <a:rPr lang="ko-KR" altLang="en-US">
                    <a:latin typeface="Consolas" panose="020B0609020204030204" pitchFamily="49" charset="0"/>
                  </a:rPr>
                  <a:t>          </a:t>
                </a:r>
                <a:r>
                  <a:rPr lang="en-US" altLang="ko-KR">
                    <a:latin typeface="Consolas" panose="020B0609020204030204" pitchFamily="49" charset="0"/>
                  </a:rPr>
                  <a:t>+0.08 - 0.01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93060" y="5627653"/>
                <a:ext cx="4302653" cy="553998"/>
              </a:xfrm>
              <a:prstGeom prst="rect">
                <a:avLst/>
              </a:prstGeom>
              <a:blipFill>
                <a:blip r:embed="rId8"/>
                <a:stretch>
                  <a:fillRect l="-283" t="-12088" b="-2527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4756912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6665C71-E477-48F5-A304-7E48AB2FD5CA}"/>
              </a:ext>
            </a:extLst>
          </p:cNvPr>
          <p:cNvSpPr/>
          <p:nvPr/>
        </p:nvSpPr>
        <p:spPr>
          <a:xfrm>
            <a:off x="7443835" y="159514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556351" y="1113781"/>
            <a:ext cx="1098159"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8647785" y="159514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448475" y="1267669"/>
            <a:ext cx="10787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524308" y="1397873"/>
            <a:ext cx="327475" cy="6706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374680" y="160547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883150" y="389984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2436632"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874385"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57999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3312139" y="401774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441660"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79413" y="379886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5495445" y="4236623"/>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5495445" y="4236623"/>
            <a:ext cx="1602845" cy="11672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4216550"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654303"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4216550"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654303"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5092057" y="30128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5092057" y="34506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859641"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3297395" y="323176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37393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811690"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626220" y="3719260"/>
            <a:ext cx="1966594" cy="7984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626220" y="3719260"/>
            <a:ext cx="2404347" cy="11752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050758" y="3854205"/>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7256007" y="328150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619718" y="3719260"/>
            <a:ext cx="2855166" cy="15731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2767624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70109"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07862"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70109"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07862"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645616" y="295967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645616" y="339742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06177"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43930" y="297977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29847"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67601"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79779" y="3148959"/>
            <a:ext cx="1850068" cy="1315501"/>
          </a:xfrm>
          <a:prstGeom prst="bentConnector3">
            <a:avLst>
              <a:gd name="adj1" fmla="val 54153"/>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79779" y="2930082"/>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590335" y="3835179"/>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11918" y="2930082"/>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79779" y="3148959"/>
            <a:ext cx="3169893" cy="2090203"/>
          </a:xfrm>
          <a:prstGeom prst="bentConnector3">
            <a:avLst>
              <a:gd name="adj1" fmla="val 107212"/>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406177"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43930" y="341190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29847"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67601"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11918" y="3367836"/>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12</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06177" y="341977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647517" y="2966994"/>
            <a:ext cx="424627"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16738" y="3805590"/>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16738" y="3805590"/>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16738" y="3805590"/>
            <a:ext cx="1514057" cy="26702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3705381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787462"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225215" y="300448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787462"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225215" y="344223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423530"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861283" y="3024591"/>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47200"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84954" y="297489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97132" y="3193771"/>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97132" y="2974894"/>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607688" y="3879991"/>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423530"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861283" y="3456713"/>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47200"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484954" y="3412648"/>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457103" y="3429642"/>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795421" y="3004756"/>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34091" y="3850402"/>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34091" y="3850402"/>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1409340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364154" y="1108032"/>
            <a:ext cx="6115862"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3571222"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008975" y="291091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571222"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008975" y="334866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374483" y="248212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099387" y="3050509"/>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07290"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45043" y="2931017"/>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189513" y="310392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830960"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268714" y="288132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32923" y="4194323"/>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32923" y="4571116"/>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3980892" y="3100197"/>
            <a:ext cx="1850068" cy="13155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3980892" y="2881320"/>
            <a:ext cx="2506699" cy="1911171"/>
          </a:xfrm>
          <a:prstGeom prst="bentConnector4">
            <a:avLst>
              <a:gd name="adj1" fmla="val 45634"/>
              <a:gd name="adj2" fmla="val 11196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391448" y="3786417"/>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69660" y="370610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008975" y="245067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07290"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45043" y="3363139"/>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5830960"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268714" y="3319074"/>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469882" y="5430994"/>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469882" y="5807787"/>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15585" y="2935593"/>
            <a:ext cx="875507" cy="4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016855" y="2910990"/>
            <a:ext cx="405230" cy="868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417851" y="3756828"/>
            <a:ext cx="631986" cy="18955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417851" y="3756828"/>
            <a:ext cx="1069740" cy="2272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67770D41-0830-4EDA-9D08-2E53EF501868}"/>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BF85B771-DE22-469F-8EA9-B4E2AF9E853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42779873-A868-4B3A-B29A-6514540A9D74}"/>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Tree>
    <p:extLst>
      <p:ext uri="{BB962C8B-B14F-4D97-AF65-F5344CB8AC3E}">
        <p14:creationId xmlns:p14="http://schemas.microsoft.com/office/powerpoint/2010/main" val="31377573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n)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(n,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(1)</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98765" y="3658177"/>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ko-KR" altLang="en-US" sz="1708" err="1">
                    <a:latin typeface="+mj-ea"/>
                    <a:ea typeface="+mj-ea"/>
                  </a:rPr>
                  <a:t>그레디언트와</a:t>
                </a:r>
                <a:r>
                  <a:rPr lang="ko-KR" altLang="en-US" sz="1708">
                    <a:latin typeface="+mj-ea"/>
                    <a:ea typeface="+mj-ea"/>
                  </a:rPr>
                  <a:t> 같은 행렬을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98765" y="3658177"/>
                <a:ext cx="8607669" cy="2467535"/>
              </a:xfrm>
              <a:prstGeom prst="rect">
                <a:avLst/>
              </a:prstGeom>
              <a:blipFill>
                <a:blip r:embed="rId4"/>
                <a:stretch>
                  <a:fillRect l="-496" t="-988" b="-2716"/>
                </a:stretch>
              </a:blipFill>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1461B240-68B9-47DF-805E-09796C0081ED}"/>
              </a:ext>
            </a:extLst>
          </p:cNvPr>
          <p:cNvGrpSpPr/>
          <p:nvPr/>
        </p:nvGrpSpPr>
        <p:grpSpPr>
          <a:xfrm>
            <a:off x="6254378" y="2693927"/>
            <a:ext cx="2998451" cy="2174564"/>
            <a:chOff x="6500536" y="2885101"/>
            <a:chExt cx="2998451" cy="217456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500536" y="2885101"/>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⇒(364, 30)</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500536" y="2885101"/>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500536" y="3377995"/>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500536" y="3377995"/>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500536" y="3849351"/>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⇒(364, 1)</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500536" y="3849351"/>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500537" y="4301752"/>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500537" y="4301752"/>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500537" y="4751888"/>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(364, 1)</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500537" y="4751888"/>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1)</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(30,1)</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p:spTree>
    <p:extLst>
      <p:ext uri="{BB962C8B-B14F-4D97-AF65-F5344CB8AC3E}">
        <p14:creationId xmlns:p14="http://schemas.microsoft.com/office/powerpoint/2010/main" val="26395808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235166" y="3587331"/>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235166"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235166" y="4574267"/>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Tree>
    <p:extLst>
      <p:ext uri="{BB962C8B-B14F-4D97-AF65-F5344CB8AC3E}">
        <p14:creationId xmlns:p14="http://schemas.microsoft.com/office/powerpoint/2010/main" val="752734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783568"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277036"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783568"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277036"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6805192"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298659" y="4476126"/>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6805192"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298659" y="4969594"/>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Tree>
    <p:extLst>
      <p:ext uri="{BB962C8B-B14F-4D97-AF65-F5344CB8AC3E}">
        <p14:creationId xmlns:p14="http://schemas.microsoft.com/office/powerpoint/2010/main" val="2083051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CB4CB56B-21F9-4035-B858-5A419AF6BE46}"/>
              </a:ext>
            </a:extLst>
          </p:cNvPr>
          <p:cNvSpPr/>
          <p:nvPr/>
        </p:nvSpPr>
        <p:spPr>
          <a:xfrm>
            <a:off x="2396716" y="414908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580677" y="1564028"/>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9" name="직사각형 8">
            <a:extLst>
              <a:ext uri="{FF2B5EF4-FFF2-40B4-BE49-F238E27FC236}">
                <a16:creationId xmlns:a16="http://schemas.microsoft.com/office/drawing/2014/main" id="{93953D7D-C3E6-456E-856D-E3BAD0FC69D6}"/>
              </a:ext>
            </a:extLst>
          </p:cNvPr>
          <p:cNvSpPr/>
          <p:nvPr/>
        </p:nvSpPr>
        <p:spPr>
          <a:xfrm>
            <a:off x="2432720"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C0BEE9D-B49C-4C2B-9E6D-C63502A7A8E3}"/>
              </a:ext>
            </a:extLst>
          </p:cNvPr>
          <p:cNvSpPr/>
          <p:nvPr/>
        </p:nvSpPr>
        <p:spPr>
          <a:xfrm>
            <a:off x="2825138" y="418508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B6D0E245-5D9F-4F10-9738-448782EC9A07}"/>
              </a:ext>
            </a:extLst>
          </p:cNvPr>
          <p:cNvSpPr txBox="1"/>
          <p:nvPr/>
        </p:nvSpPr>
        <p:spPr>
          <a:xfrm>
            <a:off x="2324708" y="3702704"/>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6A241AE-63FA-47E5-AAA5-397058A23CCD}"/>
              </a:ext>
            </a:extLst>
          </p:cNvPr>
          <p:cNvSpPr/>
          <p:nvPr/>
        </p:nvSpPr>
        <p:spPr>
          <a:xfrm>
            <a:off x="2396716" y="4617132"/>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1325925-22B5-491B-961A-32D1BD9AC042}"/>
              </a:ext>
            </a:extLst>
          </p:cNvPr>
          <p:cNvSpPr/>
          <p:nvPr/>
        </p:nvSpPr>
        <p:spPr>
          <a:xfrm>
            <a:off x="2432720"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2D8DC30-E8C8-4D0E-8F99-23BBF54A5E5E}"/>
              </a:ext>
            </a:extLst>
          </p:cNvPr>
          <p:cNvSpPr/>
          <p:nvPr/>
        </p:nvSpPr>
        <p:spPr>
          <a:xfrm>
            <a:off x="2825138" y="4653136"/>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22609E-6269-4ED1-BC99-451755BD8D07}"/>
              </a:ext>
            </a:extLst>
          </p:cNvPr>
          <p:cNvSpPr/>
          <p:nvPr/>
        </p:nvSpPr>
        <p:spPr>
          <a:xfrm>
            <a:off x="4753512" y="4176298"/>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18C5D89D-1E05-4C98-BE2E-AC33452DE2DC}"/>
              </a:ext>
            </a:extLst>
          </p:cNvPr>
          <p:cNvSpPr/>
          <p:nvPr/>
        </p:nvSpPr>
        <p:spPr>
          <a:xfrm>
            <a:off x="4789516"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1277AB-0BCC-4151-92A7-D7857C5C4D1C}"/>
              </a:ext>
            </a:extLst>
          </p:cNvPr>
          <p:cNvSpPr/>
          <p:nvPr/>
        </p:nvSpPr>
        <p:spPr>
          <a:xfrm>
            <a:off x="5181934" y="4212302"/>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44EDA2-F69C-4559-A9E6-41C11F7453BB}"/>
              </a:ext>
            </a:extLst>
          </p:cNvPr>
          <p:cNvSpPr/>
          <p:nvPr/>
        </p:nvSpPr>
        <p:spPr>
          <a:xfrm>
            <a:off x="4753512" y="4644350"/>
            <a:ext cx="864096" cy="4680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12D9510-C9F6-485C-9184-36F833DF1F20}"/>
              </a:ext>
            </a:extLst>
          </p:cNvPr>
          <p:cNvSpPr/>
          <p:nvPr/>
        </p:nvSpPr>
        <p:spPr>
          <a:xfrm>
            <a:off x="4789516"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233D00-EFE1-4A34-97DB-77EEC1DD697B}"/>
              </a:ext>
            </a:extLst>
          </p:cNvPr>
          <p:cNvSpPr/>
          <p:nvPr/>
        </p:nvSpPr>
        <p:spPr>
          <a:xfrm>
            <a:off x="5181934" y="4680354"/>
            <a:ext cx="392418" cy="3924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9E2FEE58-B2A1-44EE-8BA1-568EAC700158}"/>
              </a:ext>
            </a:extLst>
          </p:cNvPr>
          <p:cNvSpPr txBox="1"/>
          <p:nvPr/>
        </p:nvSpPr>
        <p:spPr>
          <a:xfrm>
            <a:off x="4608700" y="3713733"/>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AEA9C558-B2A8-4BBE-B7D7-FCBD821B17B2}"/>
              </a:ext>
            </a:extLst>
          </p:cNvPr>
          <p:cNvSpPr txBox="1"/>
          <p:nvPr/>
        </p:nvSpPr>
        <p:spPr>
          <a:xfrm>
            <a:off x="6753200" y="2384884"/>
            <a:ext cx="1146468" cy="442750"/>
          </a:xfrm>
          <a:prstGeom prst="rect">
            <a:avLst/>
          </a:prstGeom>
          <a:noFill/>
        </p:spPr>
        <p:txBody>
          <a:bodyPr wrap="none" rtlCol="0">
            <a:spAutoFit/>
          </a:bodyPr>
          <a:lstStyle/>
          <a:p>
            <a:pPr algn="l"/>
            <a:r>
              <a:rPr lang="en-US" altLang="ko-KR" sz="2277">
                <a:latin typeface="Consolas" panose="020B0609020204030204" pitchFamily="49" charset="0"/>
              </a:rPr>
              <a:t>(2,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DE18A899-0132-4875-8F1A-6CCA2D7F3AE5}"/>
              </a:ext>
            </a:extLst>
          </p:cNvPr>
          <p:cNvSpPr txBox="1"/>
          <p:nvPr/>
        </p:nvSpPr>
        <p:spPr>
          <a:xfrm>
            <a:off x="6753200" y="2827634"/>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2)</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761F541E-D048-4753-9798-CEB6D15B79C1}"/>
              </a:ext>
            </a:extLst>
          </p:cNvPr>
          <p:cNvCxnSpPr/>
          <p:nvPr/>
        </p:nvCxnSpPr>
        <p:spPr>
          <a:xfrm flipH="1">
            <a:off x="7113240" y="2744924"/>
            <a:ext cx="432048" cy="180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18614AF-265C-4953-AE06-CD276295CED8}"/>
              </a:ext>
            </a:extLst>
          </p:cNvPr>
          <p:cNvCxnSpPr>
            <a:cxnSpLocks/>
          </p:cNvCxnSpPr>
          <p:nvPr/>
        </p:nvCxnSpPr>
        <p:spPr>
          <a:xfrm>
            <a:off x="7077236" y="2744924"/>
            <a:ext cx="468052" cy="209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681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84463"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세로의 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449142" y="648667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426635" y="1064155"/>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426635" y="1064155"/>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031873" cy="442750"/>
          </a:xfrm>
          <a:prstGeom prst="rect">
            <a:avLst/>
          </a:prstGeom>
          <a:noFill/>
        </p:spPr>
        <p:txBody>
          <a:bodyPr wrap="none" rtlCol="0">
            <a:spAutoFit/>
          </a:bodyPr>
          <a:lstStyle/>
          <a:p>
            <a:pPr algn="l"/>
            <a:r>
              <a:rPr lang="en-US" altLang="ko-KR" sz="2277">
                <a:latin typeface="Consolas" panose="020B0609020204030204" pitchFamily="49" charset="0"/>
              </a:rPr>
              <a:t>(0.25+1+2.25)/6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268570" cy="442750"/>
          </a:xfrm>
          <a:prstGeom prst="rect">
            <a:avLst/>
          </a:prstGeom>
          <a:noFill/>
        </p:spPr>
        <p:txBody>
          <a:bodyPr wrap="none" rtlCol="0">
            <a:spAutoFit/>
          </a:bodyPr>
          <a:lstStyle/>
          <a:p>
            <a:pPr algn="l"/>
            <a:r>
              <a:rPr lang="en-US" altLang="ko-KR" sz="2277">
                <a:latin typeface="Consolas" panose="020B0609020204030204" pitchFamily="49" charset="0"/>
              </a:rPr>
              <a:t>(0.5+1+1.5)^2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87668" y="2213856"/>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5447282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(364,1)(1,2)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(30,364)(364,2)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457996" y="2612207"/>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9381492" y="2752208"/>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9379783" y="3698502"/>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9381492" y="4752122"/>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15" name="그룹 14">
            <a:extLst>
              <a:ext uri="{FF2B5EF4-FFF2-40B4-BE49-F238E27FC236}">
                <a16:creationId xmlns:a16="http://schemas.microsoft.com/office/drawing/2014/main" id="{41F2D6FD-87F8-4021-87E5-053BA297367F}"/>
              </a:ext>
            </a:extLst>
          </p:cNvPr>
          <p:cNvGrpSpPr/>
          <p:nvPr/>
        </p:nvGrpSpPr>
        <p:grpSpPr>
          <a:xfrm>
            <a:off x="177211" y="3176972"/>
            <a:ext cx="4783791" cy="2565358"/>
            <a:chOff x="128464" y="3176972"/>
            <a:chExt cx="4783791" cy="2565358"/>
          </a:xfrm>
        </p:grpSpPr>
        <p:grpSp>
          <p:nvGrpSpPr>
            <p:cNvPr id="2" name="그룹 1">
              <a:extLst>
                <a:ext uri="{FF2B5EF4-FFF2-40B4-BE49-F238E27FC236}">
                  <a16:creationId xmlns:a16="http://schemas.microsoft.com/office/drawing/2014/main" id="{38F76BE9-16BB-4161-9193-EF9B31B298C0}"/>
                </a:ext>
              </a:extLst>
            </p:cNvPr>
            <p:cNvGrpSpPr/>
            <p:nvPr/>
          </p:nvGrpSpPr>
          <p:grpSpPr>
            <a:xfrm>
              <a:off x="1455762"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455762"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455762"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493"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493"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493"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12361"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12361"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12361"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37300"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42082"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42082"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41985"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19576"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24142"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3991810"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3969300"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17787" y="5387168"/>
              <a:ext cx="623889" cy="355162"/>
            </a:xfrm>
            <a:prstGeom prst="rect">
              <a:avLst/>
            </a:prstGeom>
            <a:noFill/>
          </p:spPr>
          <p:txBody>
            <a:bodyPr wrap="none" rtlCol="0">
              <a:spAutoFit/>
            </a:bodyPr>
            <a:lstStyle/>
            <a:p>
              <a:pPr algn="l"/>
              <a:r>
                <a:rPr lang="ko-KR" altLang="en-US" sz="1708" b="1">
                  <a:latin typeface="+mj-ea"/>
                  <a:ea typeface="+mj-ea"/>
                </a:rPr>
                <a:t>로켓</a:t>
              </a:r>
            </a:p>
          </p:txBody>
        </p:sp>
      </p:gr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9021" y="3144590"/>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520984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740465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697941" y="1277505"/>
            <a:ext cx="3119765" cy="384401"/>
          </a:xfrm>
          <a:prstGeom prst="rect">
            <a:avLst/>
          </a:prstGeom>
          <a:noFill/>
        </p:spPr>
        <p:txBody>
          <a:bodyPr wrap="none" rtlCol="0">
            <a:spAutoFit/>
          </a:bodyPr>
          <a:lstStyle/>
          <a:p>
            <a:pPr algn="l"/>
            <a:r>
              <a:rPr lang="ko-KR" altLang="en-US" sz="1898" b="1">
                <a:latin typeface="+mj-ea"/>
                <a:ea typeface="+mj-ea"/>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463858" y="5480384"/>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a:t>
            </a:r>
          </a:p>
          <a:p>
            <a:r>
              <a:rPr lang="en-US" altLang="ko-KR" sz="1600" err="1">
                <a:latin typeface="Consolas" panose="020B0609020204030204" pitchFamily="49" charset="0"/>
              </a:rPr>
              <a:t>model.add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Tree>
    <p:extLst>
      <p:ext uri="{BB962C8B-B14F-4D97-AF65-F5344CB8AC3E}">
        <p14:creationId xmlns:p14="http://schemas.microsoft.com/office/powerpoint/2010/main" val="14640096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8146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144223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987512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604" y="3878833"/>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97131"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(32,32,3)</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(5,5,3)</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1660387" y="3887484"/>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04797" y="1520077"/>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16439" y="3129485"/>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9281" y="4716367"/>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86222" y="3618432"/>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99776B1-9CEF-4287-A721-E9612E252F7A}"/>
              </a:ext>
            </a:extLst>
          </p:cNvPr>
          <p:cNvSpPr/>
          <p:nvPr/>
        </p:nvSpPr>
        <p:spPr>
          <a:xfrm>
            <a:off x="4135624" y="3936628"/>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260602"/>
          </a:xfrm>
          <a:prstGeom prst="rect">
            <a:avLst/>
          </a:prstGeom>
          <a:noFill/>
        </p:spPr>
        <p:txBody>
          <a:bodyPr wrap="square">
            <a:spAutoFit/>
          </a:bodyPr>
          <a:lstStyle/>
          <a:p>
            <a:r>
              <a:rPr lang="en-US" altLang="ko-KR" sz="1898">
                <a:latin typeface="Consolas" panose="020B0609020204030204" pitchFamily="49" charset="0"/>
              </a:rPr>
              <a:t>a = np.array( [ [1, 2],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6" name="TextBox 5">
            <a:extLst>
              <a:ext uri="{FF2B5EF4-FFF2-40B4-BE49-F238E27FC236}">
                <a16:creationId xmlns:a16="http://schemas.microsoft.com/office/drawing/2014/main" id="{CEADA52A-1CC5-40FF-B591-AD2574988D6E}"/>
              </a:ext>
            </a:extLst>
          </p:cNvPr>
          <p:cNvSpPr txBox="1"/>
          <p:nvPr/>
        </p:nvSpPr>
        <p:spPr>
          <a:xfrm>
            <a:off x="4486916" y="3429000"/>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5844358" y="3404402"/>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DE5E25F5-7892-4B3F-9A07-C88DEE4C9786}"/>
              </a:ext>
            </a:extLst>
          </p:cNvPr>
          <p:cNvSpPr/>
          <p:nvPr/>
        </p:nvSpPr>
        <p:spPr>
          <a:xfrm>
            <a:off x="4208751"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8309BFC-3CA5-4446-9A1B-DAF1057CD0E4}"/>
              </a:ext>
            </a:extLst>
          </p:cNvPr>
          <p:cNvSpPr/>
          <p:nvPr/>
        </p:nvSpPr>
        <p:spPr>
          <a:xfrm>
            <a:off x="4820819" y="4012566"/>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FDEFB5B-C639-479B-8EBB-922E90BFD0B3}"/>
              </a:ext>
            </a:extLst>
          </p:cNvPr>
          <p:cNvSpPr/>
          <p:nvPr/>
        </p:nvSpPr>
        <p:spPr>
          <a:xfrm>
            <a:off x="5503776" y="3935040"/>
            <a:ext cx="1368152" cy="7560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7A77EDD-EF36-4468-8FC2-A2C91178A225}"/>
              </a:ext>
            </a:extLst>
          </p:cNvPr>
          <p:cNvSpPr/>
          <p:nvPr/>
        </p:nvSpPr>
        <p:spPr>
          <a:xfrm>
            <a:off x="5576903"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22334C-9DC4-4692-A511-8EB34BD68092}"/>
              </a:ext>
            </a:extLst>
          </p:cNvPr>
          <p:cNvSpPr/>
          <p:nvPr/>
        </p:nvSpPr>
        <p:spPr>
          <a:xfrm>
            <a:off x="6188971" y="4010978"/>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92B38E5-7165-42B6-BF6C-446DD9193175}"/>
              </a:ext>
            </a:extLst>
          </p:cNvPr>
          <p:cNvSpPr/>
          <p:nvPr/>
        </p:nvSpPr>
        <p:spPr>
          <a:xfrm>
            <a:off x="4124462" y="3973384"/>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5151757-4F07-4CB6-ACA7-AC3573522CBC}"/>
              </a:ext>
            </a:extLst>
          </p:cNvPr>
          <p:cNvSpPr/>
          <p:nvPr/>
        </p:nvSpPr>
        <p:spPr>
          <a:xfrm>
            <a:off x="4196470" y="4051674"/>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208A6F4-4C76-4D0A-9B25-BF7984553DEF}"/>
              </a:ext>
            </a:extLst>
          </p:cNvPr>
          <p:cNvSpPr/>
          <p:nvPr/>
        </p:nvSpPr>
        <p:spPr>
          <a:xfrm>
            <a:off x="426847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417C6DA-9EEB-421F-9125-FF45ED4D3776}"/>
              </a:ext>
            </a:extLst>
          </p:cNvPr>
          <p:cNvSpPr/>
          <p:nvPr/>
        </p:nvSpPr>
        <p:spPr>
          <a:xfrm>
            <a:off x="4772534"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26687C2-8B30-4EAA-A78E-FF78E2607F1D}"/>
              </a:ext>
            </a:extLst>
          </p:cNvPr>
          <p:cNvSpPr/>
          <p:nvPr/>
        </p:nvSpPr>
        <p:spPr>
          <a:xfrm>
            <a:off x="5347804" y="4052050"/>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CE37061-9C69-4880-8E24-2CED6A7D8872}"/>
              </a:ext>
            </a:extLst>
          </p:cNvPr>
          <p:cNvSpPr/>
          <p:nvPr/>
        </p:nvSpPr>
        <p:spPr>
          <a:xfrm>
            <a:off x="541981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848C4FC-E4CF-40D7-8FD0-AF205ED48540}"/>
              </a:ext>
            </a:extLst>
          </p:cNvPr>
          <p:cNvSpPr/>
          <p:nvPr/>
        </p:nvSpPr>
        <p:spPr>
          <a:xfrm>
            <a:off x="5923868"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32D906-786C-469F-83B6-C255F4B03588}"/>
              </a:ext>
            </a:extLst>
          </p:cNvPr>
          <p:cNvSpPr/>
          <p:nvPr/>
        </p:nvSpPr>
        <p:spPr>
          <a:xfrm>
            <a:off x="6573180" y="3972632"/>
            <a:ext cx="2448272" cy="7920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4CFFFE8-D382-4615-B52C-C72FC5B83DCE}"/>
              </a:ext>
            </a:extLst>
          </p:cNvPr>
          <p:cNvSpPr/>
          <p:nvPr/>
        </p:nvSpPr>
        <p:spPr>
          <a:xfrm>
            <a:off x="6645188" y="4050922"/>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6CD86D8-3F66-4085-8AF3-33D6E606C1BF}"/>
              </a:ext>
            </a:extLst>
          </p:cNvPr>
          <p:cNvSpPr/>
          <p:nvPr/>
        </p:nvSpPr>
        <p:spPr>
          <a:xfrm>
            <a:off x="671719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E5C7E96-B653-40DF-901D-A32FBFF2FED7}"/>
              </a:ext>
            </a:extLst>
          </p:cNvPr>
          <p:cNvSpPr/>
          <p:nvPr/>
        </p:nvSpPr>
        <p:spPr>
          <a:xfrm>
            <a:off x="7221252"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1A26EB1D-5FA5-4D3F-86C1-31C82457E1D4}"/>
              </a:ext>
            </a:extLst>
          </p:cNvPr>
          <p:cNvSpPr/>
          <p:nvPr/>
        </p:nvSpPr>
        <p:spPr>
          <a:xfrm>
            <a:off x="7796522" y="4051298"/>
            <a:ext cx="1152128" cy="6382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D6E88C6-1CED-4185-AD6E-6D96F89BEFE1}"/>
              </a:ext>
            </a:extLst>
          </p:cNvPr>
          <p:cNvSpPr/>
          <p:nvPr/>
        </p:nvSpPr>
        <p:spPr>
          <a:xfrm>
            <a:off x="7868530"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130029-F7A1-4AD7-9822-FB844C179FCF}"/>
              </a:ext>
            </a:extLst>
          </p:cNvPr>
          <p:cNvSpPr/>
          <p:nvPr/>
        </p:nvSpPr>
        <p:spPr>
          <a:xfrm>
            <a:off x="8372586" y="4114204"/>
            <a:ext cx="50405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0DF80195-122D-459A-986B-9B482DF764C3}"/>
              </a:ext>
            </a:extLst>
          </p:cNvPr>
          <p:cNvSpPr/>
          <p:nvPr/>
        </p:nvSpPr>
        <p:spPr>
          <a:xfrm>
            <a:off x="2378938"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58DA24A-D2D3-4377-BE83-6D5C1E8EA7DD}"/>
              </a:ext>
            </a:extLst>
          </p:cNvPr>
          <p:cNvSpPr/>
          <p:nvPr/>
        </p:nvSpPr>
        <p:spPr>
          <a:xfrm>
            <a:off x="2436652"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0ABC2356-3078-45B0-87AC-848BAB6B5C70}"/>
              </a:ext>
            </a:extLst>
          </p:cNvPr>
          <p:cNvSpPr/>
          <p:nvPr/>
        </p:nvSpPr>
        <p:spPr>
          <a:xfrm>
            <a:off x="248869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sp>
        <p:nvSpPr>
          <p:cNvPr id="2" name="직사각형 1">
            <a:extLst>
              <a:ext uri="{FF2B5EF4-FFF2-40B4-BE49-F238E27FC236}">
                <a16:creationId xmlns:a16="http://schemas.microsoft.com/office/drawing/2014/main" id="{852AA305-D159-4EDF-B30B-AAF1C38E840D}"/>
              </a:ext>
            </a:extLst>
          </p:cNvPr>
          <p:cNvSpPr/>
          <p:nvPr/>
        </p:nvSpPr>
        <p:spPr>
          <a:xfrm>
            <a:off x="254073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9B37C9-0BBA-47F1-B200-0FF7032E4ECC}"/>
              </a:ext>
            </a:extLst>
          </p:cNvPr>
          <p:cNvSpPr/>
          <p:nvPr/>
        </p:nvSpPr>
        <p:spPr>
          <a:xfrm>
            <a:off x="3128963"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8B273AF6-9799-4DAD-87AF-FA35C840B28E}"/>
              </a:ext>
            </a:extLst>
          </p:cNvPr>
          <p:cNvSpPr/>
          <p:nvPr/>
        </p:nvSpPr>
        <p:spPr>
          <a:xfrm>
            <a:off x="3181003"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AE1C535-A737-4430-9441-62B230E2A163}"/>
              </a:ext>
            </a:extLst>
          </p:cNvPr>
          <p:cNvSpPr/>
          <p:nvPr/>
        </p:nvSpPr>
        <p:spPr>
          <a:xfrm>
            <a:off x="3819079"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C957DC1-7A60-4AA5-8C22-4E3C2E52A728}"/>
              </a:ext>
            </a:extLst>
          </p:cNvPr>
          <p:cNvSpPr/>
          <p:nvPr/>
        </p:nvSpPr>
        <p:spPr>
          <a:xfrm>
            <a:off x="3871119"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81AD967-3517-4614-A0A6-ED3699F019EE}"/>
              </a:ext>
            </a:extLst>
          </p:cNvPr>
          <p:cNvSpPr/>
          <p:nvPr/>
        </p:nvSpPr>
        <p:spPr>
          <a:xfrm>
            <a:off x="3923159"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978AEFB-CC92-40FD-8DB5-CB408EB39F09}"/>
              </a:ext>
            </a:extLst>
          </p:cNvPr>
          <p:cNvSpPr/>
          <p:nvPr/>
        </p:nvSpPr>
        <p:spPr>
          <a:xfrm>
            <a:off x="4511390"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937E09F-904D-45B1-AF4D-0C1057352992}"/>
              </a:ext>
            </a:extLst>
          </p:cNvPr>
          <p:cNvSpPr/>
          <p:nvPr/>
        </p:nvSpPr>
        <p:spPr>
          <a:xfrm>
            <a:off x="4563430"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C34A7B5-B2A7-4038-A3DE-9B3A2901A3AF}"/>
              </a:ext>
            </a:extLst>
          </p:cNvPr>
          <p:cNvSpPr/>
          <p:nvPr/>
        </p:nvSpPr>
        <p:spPr>
          <a:xfrm>
            <a:off x="5257800" y="3876965"/>
            <a:ext cx="2878862" cy="88077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4DD9A9E3-E165-4897-90DF-B7F4621B8EC2}"/>
              </a:ext>
            </a:extLst>
          </p:cNvPr>
          <p:cNvSpPr/>
          <p:nvPr/>
        </p:nvSpPr>
        <p:spPr>
          <a:xfrm>
            <a:off x="5315514"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DE03FC2-4ED7-4852-A718-07FAF336D3E1}"/>
              </a:ext>
            </a:extLst>
          </p:cNvPr>
          <p:cNvSpPr/>
          <p:nvPr/>
        </p:nvSpPr>
        <p:spPr>
          <a:xfrm>
            <a:off x="5367554"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CDD9B6D-CAFD-4DFB-A439-9A1043905008}"/>
              </a:ext>
            </a:extLst>
          </p:cNvPr>
          <p:cNvSpPr/>
          <p:nvPr/>
        </p:nvSpPr>
        <p:spPr>
          <a:xfrm>
            <a:off x="5419594"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CAB7B63-5DA8-42CB-A711-B204D86001C1}"/>
              </a:ext>
            </a:extLst>
          </p:cNvPr>
          <p:cNvSpPr/>
          <p:nvPr/>
        </p:nvSpPr>
        <p:spPr>
          <a:xfrm>
            <a:off x="6007825"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68C8F40-C375-4F98-BF7B-42811E4A0A0B}"/>
              </a:ext>
            </a:extLst>
          </p:cNvPr>
          <p:cNvSpPr/>
          <p:nvPr/>
        </p:nvSpPr>
        <p:spPr>
          <a:xfrm>
            <a:off x="6059865"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E1BBC98-33CA-4C0A-958D-239A28D97C83}"/>
              </a:ext>
            </a:extLst>
          </p:cNvPr>
          <p:cNvSpPr/>
          <p:nvPr/>
        </p:nvSpPr>
        <p:spPr>
          <a:xfrm>
            <a:off x="6697941" y="3941259"/>
            <a:ext cx="1381682" cy="7557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01C3B1D-8A43-423D-99EC-B3A6BB997A80}"/>
              </a:ext>
            </a:extLst>
          </p:cNvPr>
          <p:cNvSpPr/>
          <p:nvPr/>
        </p:nvSpPr>
        <p:spPr>
          <a:xfrm>
            <a:off x="6749981"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17ED1E2-2316-45DA-B07A-23E02C6769CD}"/>
              </a:ext>
            </a:extLst>
          </p:cNvPr>
          <p:cNvSpPr/>
          <p:nvPr/>
        </p:nvSpPr>
        <p:spPr>
          <a:xfrm>
            <a:off x="6802021"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AEA39B-1F34-444A-AC7D-FC39A1261462}"/>
              </a:ext>
            </a:extLst>
          </p:cNvPr>
          <p:cNvSpPr/>
          <p:nvPr/>
        </p:nvSpPr>
        <p:spPr>
          <a:xfrm>
            <a:off x="7390252" y="3994057"/>
            <a:ext cx="640271" cy="638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B81A7-AD5F-4797-B300-E5336ED05B1B}"/>
              </a:ext>
            </a:extLst>
          </p:cNvPr>
          <p:cNvSpPr/>
          <p:nvPr/>
        </p:nvSpPr>
        <p:spPr>
          <a:xfrm>
            <a:off x="7442292" y="4041068"/>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a:extLst>
              <a:ext uri="{FF2B5EF4-FFF2-40B4-BE49-F238E27FC236}">
                <a16:creationId xmlns:a16="http://schemas.microsoft.com/office/drawing/2014/main" id="{84B45935-CE4B-452B-B1DA-A79FAEC0C5D3}"/>
              </a:ext>
            </a:extLst>
          </p:cNvPr>
          <p:cNvSpPr/>
          <p:nvPr/>
        </p:nvSpPr>
        <p:spPr>
          <a:xfrm>
            <a:off x="4552774" y="3366960"/>
            <a:ext cx="2359973" cy="26256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6" name="직사각형 35">
            <a:extLst>
              <a:ext uri="{FF2B5EF4-FFF2-40B4-BE49-F238E27FC236}">
                <a16:creationId xmlns:a16="http://schemas.microsoft.com/office/drawing/2014/main" id="{EC657C56-274F-4097-B0CC-2DF657FFCF14}"/>
              </a:ext>
            </a:extLst>
          </p:cNvPr>
          <p:cNvSpPr/>
          <p:nvPr/>
        </p:nvSpPr>
        <p:spPr>
          <a:xfrm>
            <a:off x="4630800" y="3446988"/>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05B4EA5-29E0-4A81-AA93-5E6AD32E041D}"/>
              </a:ext>
            </a:extLst>
          </p:cNvPr>
          <p:cNvSpPr/>
          <p:nvPr/>
        </p:nvSpPr>
        <p:spPr>
          <a:xfrm>
            <a:off x="4703826"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AC52A89-0ED2-4343-BBC0-6AA111BF4FEA}"/>
              </a:ext>
            </a:extLst>
          </p:cNvPr>
          <p:cNvSpPr/>
          <p:nvPr/>
        </p:nvSpPr>
        <p:spPr>
          <a:xfrm>
            <a:off x="4775697"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F8DD1B48-2C15-4855-863F-E38FDCF44490}"/>
              </a:ext>
            </a:extLst>
          </p:cNvPr>
          <p:cNvSpPr/>
          <p:nvPr/>
        </p:nvSpPr>
        <p:spPr>
          <a:xfrm>
            <a:off x="5386475"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9320871-7CF3-49E4-93C5-673FA4B49670}"/>
              </a:ext>
            </a:extLst>
          </p:cNvPr>
          <p:cNvSpPr/>
          <p:nvPr/>
        </p:nvSpPr>
        <p:spPr>
          <a:xfrm>
            <a:off x="5458346"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DC4B4DA-1FE3-4C4A-83F4-694E5C0DE1F2}"/>
              </a:ext>
            </a:extLst>
          </p:cNvPr>
          <p:cNvSpPr/>
          <p:nvPr/>
        </p:nvSpPr>
        <p:spPr>
          <a:xfrm>
            <a:off x="6069124" y="3519003"/>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79E7D28-D4AF-4A58-8F0B-A0679D8DD957}"/>
              </a:ext>
            </a:extLst>
          </p:cNvPr>
          <p:cNvSpPr/>
          <p:nvPr/>
        </p:nvSpPr>
        <p:spPr>
          <a:xfrm>
            <a:off x="6140995" y="3591017"/>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989203E7-F7F8-4661-964E-E390D0DCE719}"/>
              </a:ext>
            </a:extLst>
          </p:cNvPr>
          <p:cNvGrpSpPr/>
          <p:nvPr/>
        </p:nvGrpSpPr>
        <p:grpSpPr>
          <a:xfrm>
            <a:off x="4630800" y="4267076"/>
            <a:ext cx="2197263" cy="828100"/>
            <a:chOff x="1670854" y="4393096"/>
            <a:chExt cx="2197263" cy="828100"/>
          </a:xfrm>
        </p:grpSpPr>
        <p:sp>
          <p:nvSpPr>
            <p:cNvPr id="39" name="직사각형 38">
              <a:extLst>
                <a:ext uri="{FF2B5EF4-FFF2-40B4-BE49-F238E27FC236}">
                  <a16:creationId xmlns:a16="http://schemas.microsoft.com/office/drawing/2014/main" id="{161408F5-037B-4D02-85C8-EF9098BDC3F8}"/>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5E4D34C-B639-4EA8-8D96-F8A746A73427}"/>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9AD06F5-9A05-42DA-9BA0-6E4F6978A7AD}"/>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059CFB1-C3B0-463B-9FF3-38B8ED76E690}"/>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AF848C4-CA4E-4EAA-B2D0-908E170FD936}"/>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305B5C0-CEAB-42F1-A8EE-09647DA8836A}"/>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EDAFEAF-3C24-4673-AF6C-7B247243FFA4}"/>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grpSp>
      <p:grpSp>
        <p:nvGrpSpPr>
          <p:cNvPr id="46" name="그룹 45">
            <a:extLst>
              <a:ext uri="{FF2B5EF4-FFF2-40B4-BE49-F238E27FC236}">
                <a16:creationId xmlns:a16="http://schemas.microsoft.com/office/drawing/2014/main" id="{3038A935-2D10-464D-83C7-430B9335DAFA}"/>
              </a:ext>
            </a:extLst>
          </p:cNvPr>
          <p:cNvGrpSpPr/>
          <p:nvPr/>
        </p:nvGrpSpPr>
        <p:grpSpPr>
          <a:xfrm>
            <a:off x="4630800" y="5095176"/>
            <a:ext cx="2197263" cy="828100"/>
            <a:chOff x="1670854" y="4393096"/>
            <a:chExt cx="2197263" cy="828100"/>
          </a:xfrm>
        </p:grpSpPr>
        <p:sp>
          <p:nvSpPr>
            <p:cNvPr id="64" name="직사각형 63">
              <a:extLst>
                <a:ext uri="{FF2B5EF4-FFF2-40B4-BE49-F238E27FC236}">
                  <a16:creationId xmlns:a16="http://schemas.microsoft.com/office/drawing/2014/main" id="{F8CB5213-5619-4AAF-BE2D-9192A0F9694C}"/>
                </a:ext>
              </a:extLst>
            </p:cNvPr>
            <p:cNvSpPr/>
            <p:nvPr/>
          </p:nvSpPr>
          <p:spPr>
            <a:xfrm>
              <a:off x="1670854" y="4393096"/>
              <a:ext cx="2197263" cy="828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2C231E6-B332-47A0-8238-10050F57E3FE}"/>
                </a:ext>
              </a:extLst>
            </p:cNvPr>
            <p:cNvSpPr/>
            <p:nvPr/>
          </p:nvSpPr>
          <p:spPr>
            <a:xfrm>
              <a:off x="1743880"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69E195C-9332-4C8B-8EE2-420F6EDC710A}"/>
                </a:ext>
              </a:extLst>
            </p:cNvPr>
            <p:cNvSpPr/>
            <p:nvPr/>
          </p:nvSpPr>
          <p:spPr>
            <a:xfrm>
              <a:off x="1815751"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07E3AF6-E723-4D72-BE2F-6D63A62ABE75}"/>
                </a:ext>
              </a:extLst>
            </p:cNvPr>
            <p:cNvSpPr/>
            <p:nvPr/>
          </p:nvSpPr>
          <p:spPr>
            <a:xfrm>
              <a:off x="2426529"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9F1DF6F-42BA-4813-9A3B-77EA74D1DE5A}"/>
                </a:ext>
              </a:extLst>
            </p:cNvPr>
            <p:cNvSpPr/>
            <p:nvPr/>
          </p:nvSpPr>
          <p:spPr>
            <a:xfrm>
              <a:off x="2498400"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A2DD769-A43C-4ADB-B4F4-257F901BEA36}"/>
                </a:ext>
              </a:extLst>
            </p:cNvPr>
            <p:cNvSpPr/>
            <p:nvPr/>
          </p:nvSpPr>
          <p:spPr>
            <a:xfrm>
              <a:off x="3109178" y="4465111"/>
              <a:ext cx="683803" cy="68408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2B22B2-4AAA-461C-8D9A-77B8D4959F3E}"/>
                </a:ext>
              </a:extLst>
            </p:cNvPr>
            <p:cNvSpPr/>
            <p:nvPr/>
          </p:nvSpPr>
          <p:spPr>
            <a:xfrm>
              <a:off x="3181049" y="4537125"/>
              <a:ext cx="540060" cy="54006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5137233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11FC9A04-CC55-4FFB-ADE0-948A75146D73}"/>
              </a:ext>
            </a:extLst>
          </p:cNvPr>
          <p:cNvSpPr/>
          <p:nvPr/>
        </p:nvSpPr>
        <p:spPr>
          <a:xfrm>
            <a:off x="3260811" y="3262113"/>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F56150A1-1A9A-4B79-903F-EE31AB3D5325}"/>
              </a:ext>
            </a:extLst>
          </p:cNvPr>
          <p:cNvSpPr/>
          <p:nvPr/>
        </p:nvSpPr>
        <p:spPr>
          <a:xfrm>
            <a:off x="3332819" y="332098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3D53116-7933-43CD-870B-9D920758AFF4}"/>
              </a:ext>
            </a:extLst>
          </p:cNvPr>
          <p:cNvSpPr/>
          <p:nvPr/>
        </p:nvSpPr>
        <p:spPr>
          <a:xfrm>
            <a:off x="3404828" y="339299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59C2FF51-FD74-46C9-BD2E-F38852B95378}"/>
              </a:ext>
            </a:extLst>
          </p:cNvPr>
          <p:cNvSpPr/>
          <p:nvPr/>
        </p:nvSpPr>
        <p:spPr>
          <a:xfrm>
            <a:off x="3476836" y="346500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0A0693-E1AB-4738-B91B-08C407FF9819}"/>
              </a:ext>
            </a:extLst>
          </p:cNvPr>
          <p:cNvSpPr/>
          <p:nvPr/>
        </p:nvSpPr>
        <p:spPr>
          <a:xfrm>
            <a:off x="4205598" y="3322067"/>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5150B03-633B-4EE2-8FAB-9EC7EB5701BE}"/>
              </a:ext>
            </a:extLst>
          </p:cNvPr>
          <p:cNvSpPr/>
          <p:nvPr/>
        </p:nvSpPr>
        <p:spPr>
          <a:xfrm>
            <a:off x="4277607" y="3394076"/>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F83BF61-B650-441A-87E3-0BAB0BA100D8}"/>
              </a:ext>
            </a:extLst>
          </p:cNvPr>
          <p:cNvSpPr/>
          <p:nvPr/>
        </p:nvSpPr>
        <p:spPr>
          <a:xfrm>
            <a:off x="4349615" y="3466084"/>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751F097-BF0B-4C17-AB19-484A60DF5FEB}"/>
              </a:ext>
            </a:extLst>
          </p:cNvPr>
          <p:cNvSpPr/>
          <p:nvPr/>
        </p:nvSpPr>
        <p:spPr>
          <a:xfrm>
            <a:off x="3262050" y="4253940"/>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D38FF8-4A3E-4AAB-9B2F-54CB335275CA}"/>
              </a:ext>
            </a:extLst>
          </p:cNvPr>
          <p:cNvSpPr/>
          <p:nvPr/>
        </p:nvSpPr>
        <p:spPr>
          <a:xfrm>
            <a:off x="3334058"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2D69FB6-C55C-4C04-BA3C-3C404F854AA8}"/>
              </a:ext>
            </a:extLst>
          </p:cNvPr>
          <p:cNvSpPr/>
          <p:nvPr/>
        </p:nvSpPr>
        <p:spPr>
          <a:xfrm>
            <a:off x="3406067" y="438482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A90A8DD-57F6-4347-999E-E47559E575A4}"/>
              </a:ext>
            </a:extLst>
          </p:cNvPr>
          <p:cNvSpPr/>
          <p:nvPr/>
        </p:nvSpPr>
        <p:spPr>
          <a:xfrm>
            <a:off x="3478075" y="445683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D6ED7E6-1943-4E73-86C1-E7131797685F}"/>
              </a:ext>
            </a:extLst>
          </p:cNvPr>
          <p:cNvSpPr/>
          <p:nvPr/>
        </p:nvSpPr>
        <p:spPr>
          <a:xfrm>
            <a:off x="4206837" y="4313894"/>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F6FA108A-8C66-4FF1-A235-557BF5264B28}"/>
              </a:ext>
            </a:extLst>
          </p:cNvPr>
          <p:cNvSpPr/>
          <p:nvPr/>
        </p:nvSpPr>
        <p:spPr>
          <a:xfrm>
            <a:off x="4278846" y="4385903"/>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A0D1224-A1F0-46E5-9223-A112FB139AB4}"/>
              </a:ext>
            </a:extLst>
          </p:cNvPr>
          <p:cNvSpPr/>
          <p:nvPr/>
        </p:nvSpPr>
        <p:spPr>
          <a:xfrm>
            <a:off x="4350854" y="4457911"/>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01650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38314"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i="1">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38314" cy="1572290"/>
              </a:xfrm>
              <a:prstGeom prst="rect">
                <a:avLst/>
              </a:prstGeom>
              <a:blipFill>
                <a:blip r:embed="rId3"/>
                <a:stretch>
                  <a:fillRect l="-26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05687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i="1">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i="1">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05687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7026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9050">
          <a:solidFill>
            <a:srgbClr val="FF6600"/>
          </a:solidFill>
        </a:ln>
      </a:spPr>
      <a:bodyPr lIns="36000" rIns="36000" rtlCol="0" anchor="ctr"/>
      <a:lstStyle>
        <a:defPPr algn="ctr">
          <a:defRPr sz="1898"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57841</TotalTime>
  <Words>38965</Words>
  <Application>Microsoft Office PowerPoint</Application>
  <PresentationFormat>A4 용지(210x297mm)</PresentationFormat>
  <Paragraphs>8854</Paragraphs>
  <Slides>387</Slides>
  <Notes>383</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387</vt:i4>
      </vt:variant>
    </vt:vector>
  </HeadingPairs>
  <TitlesOfParts>
    <vt:vector size="403" baseType="lpstr">
      <vt:lpstr>나눔스퀘어 ExtraBold</vt:lpstr>
      <vt:lpstr>맑은 고딕</vt:lpstr>
      <vt:lpstr>Cambria Math</vt:lpstr>
      <vt:lpstr>Wingdings</vt:lpstr>
      <vt:lpstr>Candara</vt:lpstr>
      <vt:lpstr>Calibri</vt:lpstr>
      <vt:lpstr>고도 M</vt:lpstr>
      <vt:lpstr>고도 B</vt:lpstr>
      <vt:lpstr>Arial</vt:lpstr>
      <vt:lpstr>Calibri Light</vt:lpstr>
      <vt:lpstr>Consolas</vt:lpstr>
      <vt:lpstr>Bradley Hand ITC</vt:lpstr>
      <vt:lpstr>맑은 고딕</vt:lpstr>
      <vt:lpstr>LG스마트체2.0 Regular</vt:lpstr>
      <vt:lpstr>굴림</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2646</cp:revision>
  <cp:lastPrinted>2018-09-03T04:45:55Z</cp:lastPrinted>
  <dcterms:created xsi:type="dcterms:W3CDTF">2015-04-18T08:49:35Z</dcterms:created>
  <dcterms:modified xsi:type="dcterms:W3CDTF">2022-05-13T07:33:46Z</dcterms:modified>
</cp:coreProperties>
</file>